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58" r:id="rId4"/>
    <p:sldId id="267" r:id="rId5"/>
    <p:sldId id="266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D813C-26B5-490C-BD26-0E26857825D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A4D39-099E-4B08-AA62-A8E87659D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5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6B959-6633-4BBD-BB55-B45086B0CE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BF02-1EC2-59CD-CAC2-640D2588A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88B12-C570-7122-6CEA-7849005E1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BA237-4FC5-1123-B73A-05CA7FFA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2474-F45D-92B4-ECA8-79D764D7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051A-29EF-934C-A680-9FCCA73C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7F3C-417B-46B7-D4E8-2899D571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C91FC-C7EA-3F45-9456-A1C34EC07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310A-6CA8-48A8-6A3A-601AFCF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4848A-E285-8AE4-22A3-5027B35B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04DA-CF68-0A48-797D-9A1F121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3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C265A-C59F-BBBA-8425-540C61D20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3F628-84A0-F650-80F0-044A1A15C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3D102-B797-254B-5642-EDF25E57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8EC5B-814A-3FA8-63C2-6097B6E4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786A-E802-D9A4-5544-4D9336D4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4290-4A69-F14C-03CA-DABF5509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8AFB-8DB9-079A-BA49-FF8D62ED1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F34C-A65F-4FE4-66C3-D41DD179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870D2-0BC1-C4B9-CD77-965387DD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59AE-DAA6-A130-0C62-739EF142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BDB8-DDCD-EFF8-C97E-3F29E443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88F0C-B804-D5C9-9AC1-F6884ED35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BFC05-979C-87B2-0358-5C26DD23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195A1-BCBE-8522-BBD3-1415FD07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E94E9-5C67-46FD-2D85-8D720C51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6A7E-0E75-BC0D-D3DE-FA0EBEFF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1EFF-A6AC-C04D-34AD-7856E9B7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40614-492E-FDED-F54C-4F48BBFB2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066F-955F-F7CA-25D4-C83241D4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8A129-BB3E-6F1F-7F9A-DBC36717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F6C18-6AA1-9A6C-2092-4879C488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4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3C4-FD13-53AC-5E3F-2F13ED04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93798-5A10-D218-AD8B-DE7E339C3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2AE43-81CF-FA01-31AA-E5AC9AD18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2FE63-00CC-E22B-5CCD-70D8B8A41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42B07-011B-BBE3-0C32-38A74126C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AAF7E-5A12-8B49-144B-E093BDEE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17217-4A3C-951C-76EB-1C37F6B2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8858D0-6E21-BE9A-FB37-300311D2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1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DA3A-0E33-A039-2EC7-7B8B5C6F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95859-A7BD-50E8-2B6C-2BBC4E21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2909A-21F1-27E1-2449-67D1FA1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C52D1-52CC-7EAB-CDD6-9DB38CB0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0DAEB-B15E-F799-BD57-83D3BCB4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E979B-AB49-AB0B-994F-19DB53A4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6097F-3710-6239-7A07-FB64E964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2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E5AC-7ABD-49FB-A1C6-BE65129F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717FD-285D-9CC0-F675-847345FE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396EB-9C07-D77E-DDFE-85722E981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A70EB-6984-454A-08D9-3DDC67E2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94598-F095-4E1F-CDCD-122473E0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AA18A-29DF-CCFF-30BC-6FDDC7FE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8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BA7D-26B0-10DC-78B5-83701D1D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14AE9-E67F-7188-2CBC-4F426A79E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7472E-C006-E916-97EF-6CB2D9BB4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75979-305D-BC1D-61C5-1D7D377A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1CF46-1936-68A0-4F6E-7A7C6AF6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766C0-884E-2B88-754E-4841ABF7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6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9EDB7-E90A-0230-3EC9-3A9604F7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EEDCF-FA8A-3AE2-4866-C900D2D23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3848-99A4-B6A8-91D0-156876C53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02028-6F7F-47E2-8C66-A3E1176C53C6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2B4E4-80C2-9794-718E-2433D3A48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DFD96-3F6C-6836-D98F-85F41CBC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61C09-3E4D-44D8-AEFF-FDEDAC12C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ves of tropical plants and palm tree as a background">
            <a:extLst>
              <a:ext uri="{FF2B5EF4-FFF2-40B4-BE49-F238E27FC236}">
                <a16:creationId xmlns:a16="http://schemas.microsoft.com/office/drawing/2014/main" id="{DDC2ACF1-FF68-3FD2-43D7-12E7A96C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71" r="-1" b="25475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729E92-BA7E-9B48-A3A6-72CB88E976C1}"/>
              </a:ext>
            </a:extLst>
          </p:cNvPr>
          <p:cNvSpPr/>
          <p:nvPr/>
        </p:nvSpPr>
        <p:spPr>
          <a:xfrm>
            <a:off x="2291786" y="809186"/>
            <a:ext cx="7792554" cy="3529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The Ormiston Park Academy’s</a:t>
            </a:r>
          </a:p>
          <a:p>
            <a:pPr algn="ctr"/>
            <a:r>
              <a:rPr lang="en-GB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Robust Reading</a:t>
            </a:r>
          </a:p>
        </p:txBody>
      </p:sp>
    </p:spTree>
    <p:extLst>
      <p:ext uri="{BB962C8B-B14F-4D97-AF65-F5344CB8AC3E}">
        <p14:creationId xmlns:p14="http://schemas.microsoft.com/office/powerpoint/2010/main" val="42108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ves of tropical plants and palm tree as a background">
            <a:extLst>
              <a:ext uri="{FF2B5EF4-FFF2-40B4-BE49-F238E27FC236}">
                <a16:creationId xmlns:a16="http://schemas.microsoft.com/office/drawing/2014/main" id="{888EF5DC-EDCD-F7F5-3BC6-1B3B1E869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71" r="-1" b="25475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82ADBB-10E1-1FDF-7E3F-B6041452D460}"/>
              </a:ext>
            </a:extLst>
          </p:cNvPr>
          <p:cNvSpPr/>
          <p:nvPr/>
        </p:nvSpPr>
        <p:spPr>
          <a:xfrm>
            <a:off x="3863740" y="3055672"/>
            <a:ext cx="4584012" cy="1021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can you infer about the book from the cover?</a:t>
            </a: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(Colors, images, fonts, etc.)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01DE75-8601-8FE7-B116-333A6D88AD14}"/>
              </a:ext>
            </a:extLst>
          </p:cNvPr>
          <p:cNvSpPr/>
          <p:nvPr/>
        </p:nvSpPr>
        <p:spPr>
          <a:xfrm>
            <a:off x="3321500" y="5291800"/>
            <a:ext cx="5864770" cy="1021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read the blurb together</a:t>
            </a:r>
          </a:p>
          <a:p>
            <a:pPr algn="ctr"/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think might happen in the book based on what we have just read?</a:t>
            </a: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7EC633-D499-C5DC-383B-55FD7DB6D52E}"/>
              </a:ext>
            </a:extLst>
          </p:cNvPr>
          <p:cNvSpPr/>
          <p:nvPr/>
        </p:nvSpPr>
        <p:spPr>
          <a:xfrm>
            <a:off x="4459132" y="4254372"/>
            <a:ext cx="3589506" cy="9068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Who do you think would enjoy reading this book?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8A48A7-C159-B7CB-D27E-28BA8CB1B2C0}"/>
              </a:ext>
            </a:extLst>
          </p:cNvPr>
          <p:cNvSpPr/>
          <p:nvPr/>
        </p:nvSpPr>
        <p:spPr>
          <a:xfrm>
            <a:off x="4210638" y="1840948"/>
            <a:ext cx="3995345" cy="1021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genre do you think this book belongs to?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(e.g., mystery, fantasy, romance, etc.)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6E0CF2-11D0-7CA3-7A4F-BC55A96A44CA}"/>
              </a:ext>
            </a:extLst>
          </p:cNvPr>
          <p:cNvSpPr/>
          <p:nvPr/>
        </p:nvSpPr>
        <p:spPr>
          <a:xfrm>
            <a:off x="3563332" y="646841"/>
            <a:ext cx="5231876" cy="1021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KS3 Robust Reading</a:t>
            </a:r>
          </a:p>
        </p:txBody>
      </p:sp>
    </p:spTree>
    <p:extLst>
      <p:ext uri="{BB962C8B-B14F-4D97-AF65-F5344CB8AC3E}">
        <p14:creationId xmlns:p14="http://schemas.microsoft.com/office/powerpoint/2010/main" val="42306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7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960B-6AF2-3080-DF1D-9478A8AB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oles">
            <a:extLst>
              <a:ext uri="{FF2B5EF4-FFF2-40B4-BE49-F238E27FC236}">
                <a16:creationId xmlns:a16="http://schemas.microsoft.com/office/drawing/2014/main" id="{88F45862-CF46-E301-2B6A-F3F523AF3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les">
            <a:extLst>
              <a:ext uri="{FF2B5EF4-FFF2-40B4-BE49-F238E27FC236}">
                <a16:creationId xmlns:a16="http://schemas.microsoft.com/office/drawing/2014/main" id="{1C9DA953-4D7A-04D8-8191-B05272134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oles - emg">
            <a:extLst>
              <a:ext uri="{FF2B5EF4-FFF2-40B4-BE49-F238E27FC236}">
                <a16:creationId xmlns:a16="http://schemas.microsoft.com/office/drawing/2014/main" id="{AB4B3932-0B60-E76F-284B-D7EBD3502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Wonder&quot; Book Cover Redesign by Lucy Rogers on Dribbble">
            <a:extLst>
              <a:ext uri="{FF2B5EF4-FFF2-40B4-BE49-F238E27FC236}">
                <a16:creationId xmlns:a16="http://schemas.microsoft.com/office/drawing/2014/main" id="{226C3011-30CC-518E-8F73-A79C3E5E37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Wonder Audiobook - R.J. Palacio - Listening Books">
            <a:extLst>
              <a:ext uri="{FF2B5EF4-FFF2-40B4-BE49-F238E27FC236}">
                <a16:creationId xmlns:a16="http://schemas.microsoft.com/office/drawing/2014/main" id="{84C8B568-312A-5365-E9C1-39FD9A3034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Wonder | The book lovers Wiki | Fandom">
            <a:extLst>
              <a:ext uri="{FF2B5EF4-FFF2-40B4-BE49-F238E27FC236}">
                <a16:creationId xmlns:a16="http://schemas.microsoft.com/office/drawing/2014/main" id="{45B9BB12-9742-B93C-9B4B-D508FBE14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Sneak a peek: On Silver Tides by Sylvia Bishop | Good Reading">
            <a:extLst>
              <a:ext uri="{FF2B5EF4-FFF2-40B4-BE49-F238E27FC236}">
                <a16:creationId xmlns:a16="http://schemas.microsoft.com/office/drawing/2014/main" id="{EBBF63E5-976A-7C69-3445-2AF3A35BC6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1E898-52E6-200B-FD48-F3685C74C0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27"/>
          <a:stretch/>
        </p:blipFill>
        <p:spPr>
          <a:xfrm>
            <a:off x="0" y="-41736"/>
            <a:ext cx="12188952" cy="68997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E1A0CC-9D90-CBD4-3A27-B91D4B016D2A}"/>
              </a:ext>
            </a:extLst>
          </p:cNvPr>
          <p:cNvSpPr/>
          <p:nvPr/>
        </p:nvSpPr>
        <p:spPr>
          <a:xfrm>
            <a:off x="8832914" y="5836596"/>
            <a:ext cx="3256961" cy="1021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Year 7</a:t>
            </a:r>
          </a:p>
        </p:txBody>
      </p:sp>
    </p:spTree>
    <p:extLst>
      <p:ext uri="{BB962C8B-B14F-4D97-AF65-F5344CB8AC3E}">
        <p14:creationId xmlns:p14="http://schemas.microsoft.com/office/powerpoint/2010/main" val="39331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B45500-F2DC-B895-8D85-FB1D2D7C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60" b="35506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BBBE0C-AE72-17CD-5771-95FC7D7C9236}"/>
              </a:ext>
            </a:extLst>
          </p:cNvPr>
          <p:cNvSpPr/>
          <p:nvPr/>
        </p:nvSpPr>
        <p:spPr>
          <a:xfrm>
            <a:off x="616084" y="3429000"/>
            <a:ext cx="3256961" cy="1021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Year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E6AD0-10D5-5992-5ABE-83931E43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1" t="30859" r="1004" b="2127"/>
          <a:stretch/>
        </p:blipFill>
        <p:spPr>
          <a:xfrm>
            <a:off x="235728" y="502196"/>
            <a:ext cx="3471080" cy="10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197FA-8079-475A-10BA-953F9B4C0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78" y="0"/>
            <a:ext cx="4474566" cy="68575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336F7C-8F75-B4C8-F1DC-48BB7EC36248}"/>
              </a:ext>
            </a:extLst>
          </p:cNvPr>
          <p:cNvSpPr/>
          <p:nvPr/>
        </p:nvSpPr>
        <p:spPr>
          <a:xfrm>
            <a:off x="300809" y="2918084"/>
            <a:ext cx="3256961" cy="1021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Year 9</a:t>
            </a:r>
          </a:p>
        </p:txBody>
      </p:sp>
    </p:spTree>
    <p:extLst>
      <p:ext uri="{BB962C8B-B14F-4D97-AF65-F5344CB8AC3E}">
        <p14:creationId xmlns:p14="http://schemas.microsoft.com/office/powerpoint/2010/main" val="1131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EB6C5B-D01F-403B-FB78-5B8607BF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78" t="63163" r="20053" b="2630"/>
          <a:stretch/>
        </p:blipFill>
        <p:spPr>
          <a:xfrm>
            <a:off x="1016871" y="2088474"/>
            <a:ext cx="10158258" cy="4484452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305007-BC42-2D32-A52D-4BA977F70775}"/>
              </a:ext>
            </a:extLst>
          </p:cNvPr>
          <p:cNvSpPr/>
          <p:nvPr/>
        </p:nvSpPr>
        <p:spPr>
          <a:xfrm flipV="1">
            <a:off x="9080501" y="6207623"/>
            <a:ext cx="1960394" cy="241300"/>
          </a:xfrm>
          <a:prstGeom prst="rect">
            <a:avLst/>
          </a:prstGeom>
          <a:solidFill>
            <a:srgbClr val="F9A1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1196E3-EAEE-A196-0EC7-675B55D1D3E7}"/>
              </a:ext>
            </a:extLst>
          </p:cNvPr>
          <p:cNvSpPr/>
          <p:nvPr/>
        </p:nvSpPr>
        <p:spPr>
          <a:xfrm>
            <a:off x="703904" y="409077"/>
            <a:ext cx="10829587" cy="1021404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Whilst we read, we will be stopping to do the following; questioning, predicting, summarizing and clarifying.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A15062-373A-B474-A1EA-0016857ABE8B}"/>
              </a:ext>
            </a:extLst>
          </p:cNvPr>
          <p:cNvSpPr/>
          <p:nvPr/>
        </p:nvSpPr>
        <p:spPr>
          <a:xfrm flipV="1">
            <a:off x="4381500" y="3384550"/>
            <a:ext cx="4876799" cy="666750"/>
          </a:xfrm>
          <a:prstGeom prst="rect">
            <a:avLst/>
          </a:prstGeom>
          <a:solidFill>
            <a:srgbClr val="F9A1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8C4746-E04C-2E35-309F-3CF37D99EBB5}"/>
              </a:ext>
            </a:extLst>
          </p:cNvPr>
          <p:cNvSpPr/>
          <p:nvPr/>
        </p:nvSpPr>
        <p:spPr>
          <a:xfrm flipV="1">
            <a:off x="2101851" y="3429000"/>
            <a:ext cx="1689100" cy="4953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7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7F640-B7BA-321E-0F56-D54C02751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4B804C-5211-7C85-8F71-A67FF0FB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57" t="20030" r="19973" b="45694"/>
          <a:stretch/>
        </p:blipFill>
        <p:spPr>
          <a:xfrm>
            <a:off x="678234" y="1825826"/>
            <a:ext cx="5068111" cy="2241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0CFAB-46CE-31FD-9B86-95AF4DC7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40" t="57491" r="19573" b="8233"/>
          <a:stretch/>
        </p:blipFill>
        <p:spPr>
          <a:xfrm>
            <a:off x="6358106" y="4353952"/>
            <a:ext cx="5155660" cy="2241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944E3-AF9B-9AB6-A2CC-00749FA0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57" t="55360" r="19973" b="10364"/>
          <a:stretch/>
        </p:blipFill>
        <p:spPr>
          <a:xfrm>
            <a:off x="647970" y="4358216"/>
            <a:ext cx="5068111" cy="2241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5CB1-6ADE-FBFA-E2B7-E6491450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40" t="21073" r="19573" b="44652"/>
          <a:stretch/>
        </p:blipFill>
        <p:spPr>
          <a:xfrm>
            <a:off x="6358106" y="1825826"/>
            <a:ext cx="5155660" cy="22418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DFF762-8051-25AE-7F45-6F50F91D8F0F}"/>
              </a:ext>
            </a:extLst>
          </p:cNvPr>
          <p:cNvSpPr/>
          <p:nvPr/>
        </p:nvSpPr>
        <p:spPr>
          <a:xfrm>
            <a:off x="703904" y="409077"/>
            <a:ext cx="10829587" cy="1021404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Whilst we read, we will be stopping to do the following; questioning, predicting, summarizing and clarifying. </a:t>
            </a:r>
          </a:p>
        </p:txBody>
      </p:sp>
    </p:spTree>
    <p:extLst>
      <p:ext uri="{BB962C8B-B14F-4D97-AF65-F5344CB8AC3E}">
        <p14:creationId xmlns:p14="http://schemas.microsoft.com/office/powerpoint/2010/main" val="425108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133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Saleha Khatun</dc:creator>
  <cp:lastModifiedBy>Karima Fekih</cp:lastModifiedBy>
  <cp:revision>2</cp:revision>
  <dcterms:created xsi:type="dcterms:W3CDTF">2025-01-29T14:10:55Z</dcterms:created>
  <dcterms:modified xsi:type="dcterms:W3CDTF">2025-04-24T11:05:26Z</dcterms:modified>
</cp:coreProperties>
</file>