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5C1AC-A0F6-4F1D-851B-E4AE8AD00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2C3EEA-0934-4D06-ABA1-EA68AB932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63FF6-071D-48C4-8068-92268207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5BC1D-6221-4E75-93C0-11A4361A7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12F62-5C73-4712-8113-70EC9B51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04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0F55-C710-473E-926E-02FE97AA1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20A63-9D7A-4B70-9C10-0EE43A78B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21ACB-1EA4-4EC6-A576-FF13FB55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C59A2-0CD7-4DC6-8E9D-D6A882D0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49A4D-7F8D-4877-BBB2-34D00AD9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46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EA2D79-6610-45F2-B5CA-E7E26B394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24373E-C8B3-4F91-AE0E-FE12FA390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F8442-FE1B-48A8-9657-268B453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9BAB4-285B-436D-9E47-75A7C713B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5C29D-F44E-4DD4-B45D-558F3D5D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08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09103-C5B1-44B8-82B6-7F97AAF4D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2BD3E-75ED-47DE-964F-B63034F81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92D7A-1512-4A3D-BAA6-23026F311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7A570-17F8-4C15-BA11-9858B9BBF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A303F-ACB7-4F99-AE28-5C324617B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0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D667-1B3D-4645-B378-A1BF83F15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CA8D0-CE4F-454F-9618-30831CBE0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93023-DE43-4975-9EA2-0D0F15AB2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28EE9-9ACA-4A2E-B7F8-53E719E3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A5759-286B-46E3-A512-952359F50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19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4B124-F5C2-42EC-A455-A78543DAD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88A6B-EC3E-43D4-874D-F8B0CD6BB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4820C-2E7F-4D1F-8475-693E0CB95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83793-F754-4E87-8601-B48340B3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CE414-E8C7-474B-AE97-C54904C12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8C312-E668-4AB3-9CA9-2CD467E4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27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CA8FC-93D2-4E64-B01E-553E6294F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A94B6-AF4C-4903-9986-D79D1C4A1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F30F9-1EF9-4969-BF6E-9579B7C26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F4C2FB-0544-4399-819C-85567128B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A475D2-B793-4E66-9131-84E19EE42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F9A1-857B-4A3E-80B6-71544B5E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FD570D-7D0F-4C53-AD62-12E604D42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C1936-FF1B-45A7-93A6-C00F629EB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20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1E88B-3176-48A9-A5B8-B34047A64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73E95-4ED3-48B7-8309-C0D4E6BE0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4A4D4-EBB7-4594-B1A3-FC71A507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24EF1E-90E1-4FDC-9432-3EAE106EB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7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E43522-5CA4-46E8-AC03-D9DC4528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B9D970-FC7F-48F6-B387-757A6561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503DC-51DA-48D9-9C0F-A29D4CAE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6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ACCAD-777B-4738-8A4A-5662CAFA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DA5F-23F0-45E9-8607-E72F81FF2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768D9-2693-487E-98D3-2BDC5078C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69466E-E8E0-4688-8F74-96945CCD7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11B1A-4A51-4452-B6EF-B9B1C7BC7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4FC01-FCB3-4593-A24B-1C2829E9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70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F9C7-8F12-4F77-9619-F5ACF036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29B44E-302E-4CB8-8124-8AADEE917C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695A7-3A6C-42A2-AE6A-40730F869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34990-4BEB-4357-BDEF-B9D47F5F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75ACD-148C-41AF-B18E-195A13EC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1FE09-6F61-41E3-ABB5-B5EC4542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F761B6-6E55-4C31-B24C-67D745C14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37E96-C5B8-4DFC-B413-5BA83901A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D6873-E003-48C2-9E88-1CE813CFD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97F31-5D6F-4ACB-BAB5-7BC956BD238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E0330-C4D6-4601-8C6D-7E91CB1EB2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3B44E-4F67-4711-9BDF-A2D7E716A3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3BDF8-2601-4916-9F51-3B6D8626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5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272DD3-D3AD-432D-82D9-C92804DE1F9F}"/>
              </a:ext>
            </a:extLst>
          </p:cNvPr>
          <p:cNvSpPr/>
          <p:nvPr/>
        </p:nvSpPr>
        <p:spPr>
          <a:xfrm>
            <a:off x="231915" y="840387"/>
            <a:ext cx="7480849" cy="6658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NAME:  					TUTOR GROUP: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A19FF4B-0A3C-4423-98CE-8189FE4146B4}"/>
              </a:ext>
            </a:extLst>
          </p:cNvPr>
          <p:cNvSpPr/>
          <p:nvPr/>
        </p:nvSpPr>
        <p:spPr>
          <a:xfrm>
            <a:off x="231916" y="177377"/>
            <a:ext cx="7480848" cy="56474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 MOCK 2 - MOCK EXAMS TIMETABLE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460378-1EE2-407B-980D-7E66DA8D95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28" t="13084" r="7408"/>
          <a:stretch/>
        </p:blipFill>
        <p:spPr>
          <a:xfrm>
            <a:off x="8470180" y="177377"/>
            <a:ext cx="3721820" cy="218627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B454D07-7AA6-4E59-AE40-4052F9922531}"/>
              </a:ext>
            </a:extLst>
          </p:cNvPr>
          <p:cNvSpPr/>
          <p:nvPr/>
        </p:nvSpPr>
        <p:spPr>
          <a:xfrm>
            <a:off x="231916" y="1615950"/>
            <a:ext cx="7480849" cy="8887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Students must still arrive for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8:20am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line up each morning, and will finish school at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3pm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 usual.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do not have an exam, attend all of your normal timetabled lessons.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Mobile phones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 be handed over BEFORE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entering an exam room. No exceptions.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C0468D-AE1B-468C-BD91-179F7C6E5B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16" t="12568" b="3861"/>
          <a:stretch/>
        </p:blipFill>
        <p:spPr>
          <a:xfrm>
            <a:off x="92765" y="2614411"/>
            <a:ext cx="12099235" cy="406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16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895881D7004687DBD89F5040F3A9" ma:contentTypeVersion="14" ma:contentTypeDescription="Create a new document." ma:contentTypeScope="" ma:versionID="735676c7b43368e648bd29c4cbd2e3c9">
  <xsd:schema xmlns:xsd="http://www.w3.org/2001/XMLSchema" xmlns:xs="http://www.w3.org/2001/XMLSchema" xmlns:p="http://schemas.microsoft.com/office/2006/metadata/properties" xmlns:ns3="dce0f4d0-00c3-435b-939a-b0280d210f56" xmlns:ns4="c076836f-ccc2-4c83-8dd5-67d70e5ab6ab" targetNamespace="http://schemas.microsoft.com/office/2006/metadata/properties" ma:root="true" ma:fieldsID="fd07512a267f20390fd5806ed8a2828d" ns3:_="" ns4:_="">
    <xsd:import namespace="dce0f4d0-00c3-435b-939a-b0280d210f56"/>
    <xsd:import namespace="c076836f-ccc2-4c83-8dd5-67d70e5ab6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0f4d0-00c3-435b-939a-b0280d210f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6836f-ccc2-4c83-8dd5-67d70e5ab6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63DBF6-C2A1-4271-8AE4-1EBB87894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e0f4d0-00c3-435b-939a-b0280d210f56"/>
    <ds:schemaRef ds:uri="c076836f-ccc2-4c83-8dd5-67d70e5ab6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0FC840-994E-4DA3-BF59-EC65B824B9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A6EFD3-6C9B-4566-9FEF-5767DD7740E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e0f4d0-00c3-435b-939a-b0280d210f56"/>
    <ds:schemaRef ds:uri="http://purl.org/dc/terms/"/>
    <ds:schemaRef ds:uri="c076836f-ccc2-4c83-8dd5-67d70e5ab6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Louise Thacker</dc:creator>
  <cp:lastModifiedBy>Sarah Louise Thacker</cp:lastModifiedBy>
  <cp:revision>1</cp:revision>
  <cp:lastPrinted>2022-01-06T13:29:40Z</cp:lastPrinted>
  <dcterms:created xsi:type="dcterms:W3CDTF">2022-01-06T13:29:19Z</dcterms:created>
  <dcterms:modified xsi:type="dcterms:W3CDTF">2022-01-06T13:30:27Z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0x0101002812895881D7004687DBD89F5040F3A9</vt:lpwstr>
  </property>
</Properties>
</file>